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7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E9CF-1D3D-4901-A91E-40335FFBCC4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ChangeArrowheads="1"/>
          </p:cNvSpPr>
          <p:nvPr/>
        </p:nvSpPr>
        <p:spPr bwMode="auto">
          <a:xfrm>
            <a:off x="0" y="-152400"/>
            <a:ext cx="9144000" cy="7010400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1" name="Picture 14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055070">
            <a:off x="4210050" y="516255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5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772">
            <a:off x="2514600" y="495300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6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751434">
            <a:off x="7715250" y="508635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7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83040">
            <a:off x="5943600" y="518160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7" name="WordArt 27"/>
          <p:cNvSpPr>
            <a:spLocks noChangeArrowheads="1" noChangeShapeType="1" noTextEdit="1"/>
          </p:cNvSpPr>
          <p:nvPr/>
        </p:nvSpPr>
        <p:spPr bwMode="auto">
          <a:xfrm>
            <a:off x="1905000" y="1143000"/>
            <a:ext cx="57150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Giáo án phát triển </a:t>
            </a:r>
            <a:r>
              <a:rPr lang="vi-VN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hận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thức</a:t>
            </a:r>
            <a:endParaRPr lang="vi-VN" sz="32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Khám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phá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MTXQ</a:t>
            </a:r>
            <a:endParaRPr lang="vi-VN" sz="32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Đề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tài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  <a:r>
              <a:rPr lang="vi-VN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tìm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hiểu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về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một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số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động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vật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sống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dưới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nước</a:t>
            </a:r>
            <a:endParaRPr lang="vi-VN" sz="32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vi-VN" sz="32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Đối tượng: 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5-6</a:t>
            </a:r>
            <a:r>
              <a:rPr lang="vi-VN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2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tuổi</a:t>
            </a:r>
          </a:p>
          <a:p>
            <a:pPr algn="ctr"/>
            <a:r>
              <a:rPr lang="vi-VN" sz="32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Thời gian: </a:t>
            </a:r>
            <a:r>
              <a:rPr lang="vi-VN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30</a:t>
            </a:r>
            <a:r>
              <a:rPr lang="en-US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-35</a:t>
            </a:r>
            <a:r>
              <a:rPr lang="vi-VN" sz="32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phút</a:t>
            </a:r>
            <a:endParaRPr lang="vi-VN" sz="32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177" name="Picture 134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496775">
            <a:off x="177800" y="5467350"/>
            <a:ext cx="1517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33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-152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34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914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35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19812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36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2971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39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41910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40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-152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41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914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42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9812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43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971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44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1910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Kết quả hình ảnh cho hình ảnh con ố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4762500" cy="3095625"/>
          </a:xfrm>
          <a:prstGeom prst="rect">
            <a:avLst/>
          </a:prstGeom>
          <a:noFill/>
        </p:spPr>
      </p:pic>
      <p:pic>
        <p:nvPicPr>
          <p:cNvPr id="22532" name="Picture 4" descr="Kết quả hình ảnh cho hình ảnh con ố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0"/>
            <a:ext cx="4191000" cy="4038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133600" y="4724400"/>
            <a:ext cx="5105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ốc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28600"/>
            <a:ext cx="3276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Kết quả hình ảnh cho hình ảnh con ố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81200"/>
            <a:ext cx="4572000" cy="3095625"/>
          </a:xfrm>
          <a:prstGeom prst="rect">
            <a:avLst/>
          </a:prstGeom>
          <a:noFill/>
        </p:spPr>
      </p:pic>
      <p:pic>
        <p:nvPicPr>
          <p:cNvPr id="4" name="Picture 4" descr="Kết quả hình ảnh cho hình ảnh con c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76400"/>
            <a:ext cx="4648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52400"/>
            <a:ext cx="510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Kết quả hình ảnh cho hình ảnh một số con vật sống dưới nướ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458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762000"/>
            <a:ext cx="6477000" cy="60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Trò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990600"/>
            <a:ext cx="6248400" cy="51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endParaRPr lang="en-US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304800"/>
            <a:ext cx="6019800" cy="541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vẩy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vây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ình ảnh con cá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305800" cy="4724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81200" y="5334000"/>
            <a:ext cx="4953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609600"/>
            <a:ext cx="7620000" cy="51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còng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quắp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Kết quả hình ảnh cho hình ảnh con tô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Kết quả hình ảnh cho hình ảnh con tô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Kết quả hình ảnh cho hình ảnh con tô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Kết quả hình ảnh cho hình ảnh con tô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Kết quả hình ảnh cho hình ảnh con tô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"/>
            <a:ext cx="6934200" cy="475297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81200" y="5181600"/>
            <a:ext cx="5029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tôm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2400"/>
            <a:ext cx="510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Kết quả hình ảnh cho hình ảnh con tô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143000"/>
            <a:ext cx="4191000" cy="4752976"/>
          </a:xfrm>
          <a:prstGeom prst="rect">
            <a:avLst/>
          </a:prstGeom>
          <a:noFill/>
        </p:spPr>
      </p:pic>
      <p:pic>
        <p:nvPicPr>
          <p:cNvPr id="4" name="Picture 2" descr="Kết quả hình ảnh cho hình ảnh con cá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50292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533400"/>
            <a:ext cx="8077200" cy="541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Kết quả hình ảnh cho hình ảnh con c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Kết quả hình ảnh cho hình ảnh con c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696200" cy="4648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95600" y="5486400"/>
            <a:ext cx="411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cua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609600"/>
            <a:ext cx="7010400" cy="548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Nhà hình xoắn, ở dưới ao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Chỉ có một cửa ra vào mà thôi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Mang nhà đi khắp mọi nơi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Không đi, đóng cửa nghỉ ngơi một mình.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Là con gì?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149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TT</cp:lastModifiedBy>
  <cp:revision>13</cp:revision>
  <dcterms:created xsi:type="dcterms:W3CDTF">2017-03-05T13:18:46Z</dcterms:created>
  <dcterms:modified xsi:type="dcterms:W3CDTF">2017-05-20T09:12:20Z</dcterms:modified>
</cp:coreProperties>
</file>